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5" r:id="rId5"/>
    <p:sldId id="262" r:id="rId6"/>
    <p:sldId id="274" r:id="rId7"/>
    <p:sldId id="273" r:id="rId8"/>
    <p:sldId id="271" r:id="rId9"/>
    <p:sldId id="272" r:id="rId1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2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8305FF-CB2C-4846-94CC-EFD0083BA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DFF662-7A88-4D3D-8095-B86F0CA55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99BB1E-EA33-4B21-9EA1-2F9832E33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C84-66EB-44BE-87FC-10BD49885C42}" type="datetimeFigureOut">
              <a:rPr lang="es-MX" smtClean="0"/>
              <a:t>08/02/2021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79AD79-74DD-49AE-83FB-FE7F56BD6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E62009-6FB8-409A-A495-AD9655BD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1ADD-7A63-4BE6-AE29-EEC6FAD0C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8346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2BDC-DE2C-43D1-BC7B-200C156A3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519A49B-45CF-4E76-9779-80C9B28881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AAD4A2-5322-4959-BA16-86AEA97B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C84-66EB-44BE-87FC-10BD49885C42}" type="datetimeFigureOut">
              <a:rPr lang="es-MX" smtClean="0"/>
              <a:t>08/02/2021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6A7B07-0CDC-4720-9AD2-AFB21150F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8433A5-1833-49A9-996F-70671788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1ADD-7A63-4BE6-AE29-EEC6FAD0C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555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BA57A46-7B73-4805-9D9D-C40CBC3C7B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4EBF6B0-3EBF-4FDB-90A1-A0A3EA70A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EB24BE-2CB6-473D-BA0C-4158DD936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C84-66EB-44BE-87FC-10BD49885C42}" type="datetimeFigureOut">
              <a:rPr lang="es-MX" smtClean="0"/>
              <a:t>08/02/2021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D0683E-3ECC-452C-8564-827275869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68A5DF-066B-428C-BD4B-962838FD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1ADD-7A63-4BE6-AE29-EEC6FAD0C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586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A3C1DB-3249-4F3C-8B5F-28E52D42B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D3087D-679B-473C-A124-39A360AF9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39EF0C-7DB7-4E89-AA10-7A78E3B9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C84-66EB-44BE-87FC-10BD49885C42}" type="datetimeFigureOut">
              <a:rPr lang="es-MX" smtClean="0"/>
              <a:t>08/02/2021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82BA9A-183A-4F39-83B0-2005339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9805D1-DD72-4F58-BC9D-5571DC74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1ADD-7A63-4BE6-AE29-EEC6FAD0C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102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5CB5EC-90D7-4F5A-9D55-A0E684D09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4AAF29-9BB4-460E-A3DC-5EC8DF736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9EAF56-AB15-4558-A5E3-DF4298B3B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C84-66EB-44BE-87FC-10BD49885C42}" type="datetimeFigureOut">
              <a:rPr lang="es-MX" smtClean="0"/>
              <a:t>08/02/2021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EE6115-5EC6-4DF0-8289-85A9F116B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339EA7-5A3A-482B-91F6-A889588F4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1ADD-7A63-4BE6-AE29-EEC6FAD0C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0117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EAC61F-F0E1-4938-861D-3B4B9B3F3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37B867-CB38-41CC-8796-03F33DB2B0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7EA22FC-4CA3-4EA0-B949-C309B664C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A9C7F1-FE14-4B4A-A916-99A2936EB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C84-66EB-44BE-87FC-10BD49885C42}" type="datetimeFigureOut">
              <a:rPr lang="es-MX" smtClean="0"/>
              <a:t>08/02/2021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05FB388-02C6-46C4-905E-7811B549D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B41921-FDA8-4179-B4F0-710DDEE36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1ADD-7A63-4BE6-AE29-EEC6FAD0C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133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3BD484-A32C-4E44-BBF0-755D6AF9B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BB632C-CFD4-4F60-9411-C64BEF7CB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ACA5EE4-BBAF-4EB4-AA18-F7ADA143E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95232FA-9396-4C58-83D4-EACD476379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294608C-849C-4F84-A002-F38C4003A2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1B06CF-A77A-4463-AEF5-BFE78855B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C84-66EB-44BE-87FC-10BD49885C42}" type="datetimeFigureOut">
              <a:rPr lang="es-MX" smtClean="0"/>
              <a:t>08/02/2021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6F9867C-1D25-4927-BC63-4572DA2B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9184D93-3A8B-485C-9EC0-38354B10A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1ADD-7A63-4BE6-AE29-EEC6FAD0C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3473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A501A2-6459-487F-BD6F-F750CE42F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DADD234-C99D-4F26-BDC3-3DD4FF67B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C84-66EB-44BE-87FC-10BD49885C42}" type="datetimeFigureOut">
              <a:rPr lang="es-MX" smtClean="0"/>
              <a:t>08/02/2021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95704E3-1AA0-4F21-9723-D1BA899D2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6292D99-8317-4CF8-96CB-4C21319EE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1ADD-7A63-4BE6-AE29-EEC6FAD0C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2402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80987B1-E374-4BCC-9DCC-5A589EEBA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C84-66EB-44BE-87FC-10BD49885C42}" type="datetimeFigureOut">
              <a:rPr lang="es-MX" smtClean="0"/>
              <a:t>08/02/2021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9D0A08C-08A6-4759-903F-99B56BCA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BD73C3-579C-4DC1-B7C5-3211E59CD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1ADD-7A63-4BE6-AE29-EEC6FAD0C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2411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341CA6-26DE-490A-AB30-3B24EBCF9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37FA27-5E1E-4C77-9FFE-41B75AE5B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D7574A-98C5-47E6-9984-FE5B5CE27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3D93788-9361-47CA-A7F6-BDDCFA37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C84-66EB-44BE-87FC-10BD49885C42}" type="datetimeFigureOut">
              <a:rPr lang="es-MX" smtClean="0"/>
              <a:t>08/02/2021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2ACA3F4-B92E-4CB3-8451-C02436A79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CD7A95-482E-4861-AA27-66C4F264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1ADD-7A63-4BE6-AE29-EEC6FAD0C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7514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36772B-6CC0-4480-8C78-B84BD9DD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3FB2410-9067-4FE8-8DA8-D98EA9C0A5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AD84323-7E0B-4E17-9C5C-F4BBD4020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36EC06-A0CD-42CB-A58C-94F20CACC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C84-66EB-44BE-87FC-10BD49885C42}" type="datetimeFigureOut">
              <a:rPr lang="es-MX" smtClean="0"/>
              <a:t>08/02/2021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FCD128-CFD5-4717-ACF8-4FBB27A9E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2BB2A63-DC04-4224-8561-195F05F49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1ADD-7A63-4BE6-AE29-EEC6FAD0C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5864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E4B66C3-6978-4D1E-BA8D-420B5320B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808400-46B3-467E-AC38-2BA988229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1D9559-3C98-48D6-872C-9CC75EA7E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5CC84-66EB-44BE-87FC-10BD49885C42}" type="datetimeFigureOut">
              <a:rPr lang="es-MX" smtClean="0"/>
              <a:t>08/02/2021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71361-2FC9-4D2A-916B-3AD594282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C8B729-EF0C-4AE2-9F46-F3E8AD6C3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51ADD-7A63-4BE6-AE29-EEC6FAD0C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776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C5B9000-801F-4DCB-9845-DCF5E8F8CE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78" t="17175" r="21046" b="5869"/>
          <a:stretch/>
        </p:blipFill>
        <p:spPr>
          <a:xfrm>
            <a:off x="198783" y="228599"/>
            <a:ext cx="11658600" cy="635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63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61131B0-530A-4396-9B24-7938E1888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1" t="17754" r="25612" b="6884"/>
          <a:stretch/>
        </p:blipFill>
        <p:spPr>
          <a:xfrm>
            <a:off x="210021" y="174228"/>
            <a:ext cx="11771958" cy="63741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7382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C40927F-F470-4B16-BC7D-91E0C8AC7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69" t="17681" r="26263" b="8551"/>
          <a:stretch/>
        </p:blipFill>
        <p:spPr>
          <a:xfrm>
            <a:off x="272710" y="215700"/>
            <a:ext cx="11649809" cy="64401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981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696892C-0BFF-48AB-A5F1-EEBE92B482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96" t="17339" r="26256" b="7983"/>
          <a:stretch/>
        </p:blipFill>
        <p:spPr>
          <a:xfrm>
            <a:off x="160903" y="105960"/>
            <a:ext cx="11804786" cy="661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33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5CECA52-C956-4F6C-BB84-9B591B2A0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35" t="17223" r="25965" b="6954"/>
          <a:stretch/>
        </p:blipFill>
        <p:spPr>
          <a:xfrm>
            <a:off x="156977" y="141281"/>
            <a:ext cx="11859730" cy="655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92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00F4812-9D13-4B55-A9F0-64558DE1F0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03" t="17511" r="26030" b="6438"/>
          <a:stretch/>
        </p:blipFill>
        <p:spPr>
          <a:xfrm>
            <a:off x="239392" y="176600"/>
            <a:ext cx="11718448" cy="645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82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FB502DD-0437-4FEA-BB3D-CC744F1D9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28" t="17625" r="26352" b="9414"/>
          <a:stretch/>
        </p:blipFill>
        <p:spPr>
          <a:xfrm>
            <a:off x="219770" y="160902"/>
            <a:ext cx="11738070" cy="65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92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534EB71-AE13-4D81-8BD5-8734D1A63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68" t="17568" r="26159" b="6667"/>
          <a:stretch/>
        </p:blipFill>
        <p:spPr>
          <a:xfrm>
            <a:off x="204071" y="145205"/>
            <a:ext cx="11812635" cy="654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14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85806D-4B50-4C89-AF37-345D5B3EE7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61" t="17511" r="25902" b="6037"/>
          <a:stretch/>
        </p:blipFill>
        <p:spPr>
          <a:xfrm>
            <a:off x="184450" y="172677"/>
            <a:ext cx="11796937" cy="65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933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Panorámica</PresentationFormat>
  <Paragraphs>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Carlos</dc:creator>
  <cp:lastModifiedBy>Juan Carlos</cp:lastModifiedBy>
  <cp:revision>6</cp:revision>
  <dcterms:created xsi:type="dcterms:W3CDTF">2021-02-08T19:10:31Z</dcterms:created>
  <dcterms:modified xsi:type="dcterms:W3CDTF">2021-02-08T21:25:11Z</dcterms:modified>
</cp:coreProperties>
</file>